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  <p:sldId id="271" r:id="rId7"/>
    <p:sldId id="262" r:id="rId8"/>
    <p:sldId id="261" r:id="rId9"/>
    <p:sldId id="264" r:id="rId10"/>
    <p:sldId id="263" r:id="rId11"/>
    <p:sldId id="266" r:id="rId12"/>
    <p:sldId id="265" r:id="rId13"/>
    <p:sldId id="268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67" autoAdjust="0"/>
    <p:restoredTop sz="94660"/>
  </p:normalViewPr>
  <p:slideViewPr>
    <p:cSldViewPr snapToGrid="0">
      <p:cViewPr>
        <p:scale>
          <a:sx n="75" d="100"/>
          <a:sy n="75" d="100"/>
        </p:scale>
        <p:origin x="720" y="9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072121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866864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06960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564064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2495531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626260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995784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55147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93760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477900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97428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52F4D3C1-A1DE-496D-AC30-629C7B1CD262}" type="datetimeFigureOut">
              <a:rPr lang="en-PH" smtClean="0"/>
              <a:t>25 Apr 2023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95EACFF6-9860-47B2-88B5-74BECC49B327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49670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D7E48A-E15D-4189-94F0-7332A2DF15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840"/>
            <a:ext cx="12192000" cy="6897840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E74963-9C5B-46C6-AEA5-9BD63F96DA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66364"/>
            <a:ext cx="12191999" cy="1739347"/>
          </a:xfrm>
          <a:solidFill>
            <a:srgbClr val="FFFFFF">
              <a:alpha val="40000"/>
            </a:srgbClr>
          </a:solidFill>
        </p:spPr>
        <p:txBody>
          <a:bodyPr>
            <a:normAutofit/>
          </a:bodyPr>
          <a:lstStyle/>
          <a:p>
            <a:r>
              <a:rPr lang="en-US" sz="8800" b="1" cap="none" spc="0" dirty="0">
                <a:ln w="12700" cmpd="sng">
                  <a:solidFill>
                    <a:srgbClr val="00B050"/>
                  </a:solidFill>
                  <a:prstDash val="solid"/>
                </a:ln>
                <a:solidFill>
                  <a:srgbClr val="FFFF00"/>
                </a:solidFill>
              </a:rPr>
              <a:t>Tequila</a:t>
            </a:r>
            <a:endParaRPr lang="en-PH" sz="8800" b="1" cap="none" spc="0" dirty="0">
              <a:ln w="12700" cmpd="sng">
                <a:solidFill>
                  <a:srgbClr val="00B050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5DA3A9-6278-444F-8A87-4CA2549B2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3903487"/>
            <a:ext cx="12191999" cy="423350"/>
          </a:xfrm>
          <a:solidFill>
            <a:srgbClr val="FFFFFF">
              <a:alpha val="40000"/>
            </a:srgbClr>
          </a:solidFill>
        </p:spPr>
        <p:txBody>
          <a:bodyPr>
            <a:normAutofit fontScale="92500" lnSpcReduction="10000"/>
          </a:bodyPr>
          <a:lstStyle/>
          <a:p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Song by: The Champs </a:t>
            </a:r>
            <a:endParaRPr lang="en-PH" sz="2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Tequila (Remastered)">
            <a:hlinkClick r:id="" action="ppaction://media"/>
            <a:extLst>
              <a:ext uri="{FF2B5EF4-FFF2-40B4-BE49-F238E27FC236}">
                <a16:creationId xmlns:a16="http://schemas.microsoft.com/office/drawing/2014/main" id="{94F81665-8025-CF09-0B47-F9FF1FC808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1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E2770B-F1AA-506A-4E12-36BBA138E8C9}"/>
              </a:ext>
            </a:extLst>
          </p:cNvPr>
          <p:cNvSpPr/>
          <p:nvPr/>
        </p:nvSpPr>
        <p:spPr>
          <a:xfrm>
            <a:off x="0" y="1851645"/>
            <a:ext cx="12192000" cy="3154710"/>
          </a:xfrm>
          <a:prstGeom prst="rect">
            <a:avLst/>
          </a:prstGeom>
          <a:solidFill>
            <a:srgbClr val="EAEAEA">
              <a:alpha val="40000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99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TEQUILA</a:t>
            </a:r>
          </a:p>
        </p:txBody>
      </p:sp>
    </p:spTree>
    <p:extLst>
      <p:ext uri="{BB962C8B-B14F-4D97-AF65-F5344CB8AC3E}">
        <p14:creationId xmlns:p14="http://schemas.microsoft.com/office/powerpoint/2010/main" val="1433972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5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408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0EB501A-107A-A507-9821-DBF9754F1BE7}"/>
              </a:ext>
            </a:extLst>
          </p:cNvPr>
          <p:cNvSpPr/>
          <p:nvPr/>
        </p:nvSpPr>
        <p:spPr>
          <a:xfrm>
            <a:off x="0" y="1851645"/>
            <a:ext cx="12192000" cy="3154710"/>
          </a:xfrm>
          <a:prstGeom prst="rect">
            <a:avLst/>
          </a:prstGeom>
          <a:solidFill>
            <a:srgbClr val="EAEAEA">
              <a:alpha val="40000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99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TEQUILA</a:t>
            </a:r>
          </a:p>
        </p:txBody>
      </p:sp>
    </p:spTree>
    <p:extLst>
      <p:ext uri="{BB962C8B-B14F-4D97-AF65-F5344CB8AC3E}">
        <p14:creationId xmlns:p14="http://schemas.microsoft.com/office/powerpoint/2010/main" val="2789506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00"/>
                            </p:stCondLst>
                            <p:childTnLst>
                              <p:par>
                                <p:cTn id="11" presetID="53" presetClass="exit" presetSubtype="32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B045D2-69C1-07CE-57E4-19DF523DE642}"/>
              </a:ext>
            </a:extLst>
          </p:cNvPr>
          <p:cNvSpPr/>
          <p:nvPr/>
        </p:nvSpPr>
        <p:spPr>
          <a:xfrm>
            <a:off x="-12700" y="-12700"/>
            <a:ext cx="12204700" cy="6870700"/>
          </a:xfrm>
          <a:prstGeom prst="rect">
            <a:avLst/>
          </a:prstGeom>
          <a:solidFill>
            <a:schemeClr val="tx2">
              <a:lumMod val="10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0690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>
        <p:fade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182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59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14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29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55E37C3-B85E-914D-C402-8BC45AE409CD}"/>
              </a:ext>
            </a:extLst>
          </p:cNvPr>
          <p:cNvSpPr/>
          <p:nvPr/>
        </p:nvSpPr>
        <p:spPr>
          <a:xfrm>
            <a:off x="0" y="1851645"/>
            <a:ext cx="12192000" cy="3154710"/>
          </a:xfrm>
          <a:prstGeom prst="rect">
            <a:avLst/>
          </a:prstGeom>
          <a:solidFill>
            <a:srgbClr val="EAEAEA">
              <a:alpha val="40000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99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TEQUILA</a:t>
            </a:r>
          </a:p>
        </p:txBody>
      </p:sp>
    </p:spTree>
    <p:extLst>
      <p:ext uri="{BB962C8B-B14F-4D97-AF65-F5344CB8AC3E}">
        <p14:creationId xmlns:p14="http://schemas.microsoft.com/office/powerpoint/2010/main" val="4033017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24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7ECFAD-52B7-4A12-8E7D-9FCA3D44B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0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62D3E-B790-482C-B752-C77DF0A40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8"/>
          <a:stretch/>
        </p:blipFill>
        <p:spPr>
          <a:xfrm>
            <a:off x="0" y="0"/>
            <a:ext cx="12192000" cy="686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40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 advClick="0" advTm="5000">
        <p:fade/>
      </p:transition>
    </mc:Choice>
    <mc:Fallback>
      <p:transition spd="slow" advClick="0" advTm="500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150</TotalTime>
  <Words>9</Words>
  <Application>Microsoft Office PowerPoint</Application>
  <PresentationFormat>Widescreen</PresentationFormat>
  <Paragraphs>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Corbel</vt:lpstr>
      <vt:lpstr>Wingdings</vt:lpstr>
      <vt:lpstr>Banded</vt:lpstr>
      <vt:lpstr>Tequila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Tequila</dc:title>
  <dc:creator>LAB3_PC8</dc:creator>
  <cp:lastModifiedBy>John Lester Enriquez</cp:lastModifiedBy>
  <cp:revision>2</cp:revision>
  <dcterms:created xsi:type="dcterms:W3CDTF">2023-04-19T07:06:22Z</dcterms:created>
  <dcterms:modified xsi:type="dcterms:W3CDTF">2023-04-25T15:49:00Z</dcterms:modified>
</cp:coreProperties>
</file>

<file path=docProps/thumbnail.jpeg>
</file>